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  <p:sldId id="1148" r:id="rId10"/>
    <p:sldId id="1149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82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真题测评篇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真题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prefer brands when buying clothes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 or why not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0925" y="851381"/>
            <a:ext cx="3733391" cy="454608"/>
          </a:xfrm>
          <a:prstGeom prst="rect">
            <a:avLst/>
          </a:prstGeom>
        </p:spPr>
      </p:pic>
      <p:sp>
        <p:nvSpPr>
          <p:cNvPr id="4" name="内容占位符 11"/>
          <p:cNvSpPr txBox="1">
            <a:spLocks/>
          </p:cNvSpPr>
          <p:nvPr/>
        </p:nvSpPr>
        <p:spPr bwMode="auto">
          <a:xfrm>
            <a:off x="360854" y="1770907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because personal style matters more.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本题为开放性试题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合理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即可。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174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66645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主要介绍了时尚趋势的周期变化、传播阶段以及人们对追随潮流的两种态度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最后提出是否追随潮流取决于个人价值观和风格。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64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3928" y="2709280"/>
            <a:ext cx="1651000" cy="4032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1216691"/>
            <a:ext cx="11485848" cy="1276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50082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Fashion trends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趋势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around us, and can be exciting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trend used to happen in a 20-year cycle, but the latest development of the Internet and clothing business has increasingly cut the length of the cycle short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Now, it seems there comes a new fashion trend every couple of months, but it still follows the same stages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trend is usually first brought in during a big fashion show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Reporters, writers, and some other important people collect what they have learned in the show and predict a trend in the near future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the trend is talked about online and finally worn by famous people to make it better accepted, which leads to the rise of the trend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44940" y="836712"/>
            <a:ext cx="4086268" cy="57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 the trend becomes popular, it will go to the public soon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Large clothing companies and shops begin following the trend so that everyone can get their hands on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when the trend gets to the highest point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that, the trend usually falls and becomes out of date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However, this is not always the end, as trends happen in broader cycles and most get popular again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Trends can be a great way to try something new and test your style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survey says some people enjoy following trends because they keep fashion exciting and provide fresh ideas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However, others may not think so, especially when a trend doesn’t agree with how they feel about themselves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Trends can be fun, but sometimes prove a waste of money because many simply see trends as brands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品牌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So, should we follow fashion trends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Clearly, there’s no right answer whether to follow trends or not depends on how they go with your values, spending, and sense of self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does not hurt to watch trend reports but never choose to follow them unless you really think they fit with your personal style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79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注：每题答案不超过十个词。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long does a new fashion trend last now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79005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Every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couple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of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months.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37076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“Now, it seems there comes a new fashion trend every couple of months...”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现在时尚趋势每隔几个月就会出现一次。故可知答案。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396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usually first realizes a new fashion trend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12339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Reporters, writers, and some other important people.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4" name="内容占位符 6"/>
          <p:cNvSpPr txBox="1">
            <a:spLocks/>
          </p:cNvSpPr>
          <p:nvPr/>
        </p:nvSpPr>
        <p:spPr bwMode="auto">
          <a:xfrm>
            <a:off x="360854" y="1844824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trend is usually first brought in during a big fashion show. Reporters, writers, and some other important people collect what they have learned in the show and predict a trend in the near future.”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通常最先意识到新时尚趋势的是记者、作家和一些重要人物。故可知答案。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396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situation means the trend has reached the highest point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37118" y="1351952"/>
            <a:ext cx="50618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Everyone can get their hands on it.</a:t>
            </a:r>
            <a:r>
              <a:rPr lang="zh-CN" altLang="zh-CN" sz="24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6" name="内容占位符 7"/>
          <p:cNvSpPr txBox="1">
            <a:spLocks/>
          </p:cNvSpPr>
          <p:nvPr/>
        </p:nvSpPr>
        <p:spPr bwMode="auto">
          <a:xfrm>
            <a:off x="360854" y="183883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“Large clothing companies and shops begin following the trend so that everyone can get their hands on it. This is when the trend gets to the highest point”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大型服装公司和商店开始追随这一趋势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以便每个人都能买到它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这是趋势到达顶峰的时候。故可知答案。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396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 some people dislike following trends according to the survey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8"/>
          <p:cNvSpPr txBox="1">
            <a:spLocks/>
          </p:cNvSpPr>
          <p:nvPr/>
        </p:nvSpPr>
        <p:spPr bwMode="auto">
          <a:xfrm>
            <a:off x="360854" y="1233924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Because the trends don’t agree with their self-feeling.</a:t>
            </a:r>
            <a:endParaRPr lang="zh-CN" altLang="en-US" dirty="0"/>
          </a:p>
        </p:txBody>
      </p:sp>
      <p:sp>
        <p:nvSpPr>
          <p:cNvPr id="4" name="内容占位符 10"/>
          <p:cNvSpPr txBox="1">
            <a:spLocks/>
          </p:cNvSpPr>
          <p:nvPr/>
        </p:nvSpPr>
        <p:spPr bwMode="auto">
          <a:xfrm>
            <a:off x="360854" y="184482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“...others may not think so, especially when a trend doesn’t agree with how they feel about themselves.”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部分人因潮流与自我认知不符而不喜欢追随。故可知答案。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46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</TotalTime>
  <Words>755</Words>
  <Application>Microsoft Office PowerPoint</Application>
  <PresentationFormat>自定义</PresentationFormat>
  <Paragraphs>31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448</cp:revision>
  <dcterms:created xsi:type="dcterms:W3CDTF">2020-11-06T05:24:00Z</dcterms:created>
  <dcterms:modified xsi:type="dcterms:W3CDTF">2025-09-17T17:02:30Z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